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0A0A"/>
    <a:srgbClr val="F01010"/>
    <a:srgbClr val="304A1E"/>
    <a:srgbClr val="FF19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2" d="100"/>
          <a:sy n="32" d="100"/>
        </p:scale>
        <p:origin x="204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E4F1-0B80-4D5D-BFE4-B1FECFF7FE51}" type="datetimeFigureOut">
              <a:rPr lang="tr-TR" smtClean="0"/>
              <a:t>19.11.2021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03B5-B5B9-434F-BD2A-808010BC5D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6032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E4F1-0B80-4D5D-BFE4-B1FECFF7FE51}" type="datetimeFigureOut">
              <a:rPr lang="tr-TR" smtClean="0"/>
              <a:t>19.11.2021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03B5-B5B9-434F-BD2A-808010BC5D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4341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E4F1-0B80-4D5D-BFE4-B1FECFF7FE51}" type="datetimeFigureOut">
              <a:rPr lang="tr-TR" smtClean="0"/>
              <a:t>19.11.2021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03B5-B5B9-434F-BD2A-808010BC5D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68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E4F1-0B80-4D5D-BFE4-B1FECFF7FE51}" type="datetimeFigureOut">
              <a:rPr lang="tr-TR" smtClean="0"/>
              <a:t>19.11.2021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03B5-B5B9-434F-BD2A-808010BC5D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0096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E4F1-0B80-4D5D-BFE4-B1FECFF7FE51}" type="datetimeFigureOut">
              <a:rPr lang="tr-TR" smtClean="0"/>
              <a:t>19.11.2021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03B5-B5B9-434F-BD2A-808010BC5D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44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E4F1-0B80-4D5D-BFE4-B1FECFF7FE51}" type="datetimeFigureOut">
              <a:rPr lang="tr-TR" smtClean="0"/>
              <a:t>19.11.2021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03B5-B5B9-434F-BD2A-808010BC5D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4815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E4F1-0B80-4D5D-BFE4-B1FECFF7FE51}" type="datetimeFigureOut">
              <a:rPr lang="tr-TR" smtClean="0"/>
              <a:t>19.11.2021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03B5-B5B9-434F-BD2A-808010BC5D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4395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E4F1-0B80-4D5D-BFE4-B1FECFF7FE51}" type="datetimeFigureOut">
              <a:rPr lang="tr-TR" smtClean="0"/>
              <a:t>19.11.2021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03B5-B5B9-434F-BD2A-808010BC5D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717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E4F1-0B80-4D5D-BFE4-B1FECFF7FE51}" type="datetimeFigureOut">
              <a:rPr lang="tr-TR" smtClean="0"/>
              <a:t>19.11.2021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03B5-B5B9-434F-BD2A-808010BC5D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7961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E4F1-0B80-4D5D-BFE4-B1FECFF7FE51}" type="datetimeFigureOut">
              <a:rPr lang="tr-TR" smtClean="0"/>
              <a:t>19.11.2021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03B5-B5B9-434F-BD2A-808010BC5D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493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E4F1-0B80-4D5D-BFE4-B1FECFF7FE51}" type="datetimeFigureOut">
              <a:rPr lang="tr-TR" smtClean="0"/>
              <a:t>19.11.2021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03B5-B5B9-434F-BD2A-808010BC5D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0944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8E4F1-0B80-4D5D-BFE4-B1FECFF7FE51}" type="datetimeFigureOut">
              <a:rPr lang="tr-TR" smtClean="0"/>
              <a:t>19.11.2021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803B5-B5B9-434F-BD2A-808010BC5D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908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  <a:alpha val="8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etin kutusu 11">
            <a:extLst>
              <a:ext uri="{FF2B5EF4-FFF2-40B4-BE49-F238E27FC236}">
                <a16:creationId xmlns:a16="http://schemas.microsoft.com/office/drawing/2014/main" id="{A8929B11-2105-49E5-BF22-D6A06CA64098}"/>
              </a:ext>
            </a:extLst>
          </p:cNvPr>
          <p:cNvSpPr txBox="1"/>
          <p:nvPr/>
        </p:nvSpPr>
        <p:spPr>
          <a:xfrm>
            <a:off x="-3747" y="2306495"/>
            <a:ext cx="67800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b="1" dirty="0">
                <a:solidFill>
                  <a:schemeClr val="bg1"/>
                </a:solidFill>
                <a:latin typeface="Cavolini" panose="020B0502040204020203" pitchFamily="66" charset="0"/>
                <a:cs typeface="Cavolini" panose="020B0502040204020203" pitchFamily="66" charset="0"/>
              </a:rPr>
              <a:t>Sürdürülebilir Uludağ için </a:t>
            </a:r>
            <a:r>
              <a:rPr lang="tr-TR" sz="4000" b="1" dirty="0" err="1">
                <a:solidFill>
                  <a:schemeClr val="bg1"/>
                </a:solidFill>
                <a:latin typeface="Cavolini" panose="020B0502040204020203" pitchFamily="66" charset="0"/>
                <a:cs typeface="Cavolini" panose="020B0502040204020203" pitchFamily="66" charset="0"/>
              </a:rPr>
              <a:t>Atıksız</a:t>
            </a:r>
            <a:r>
              <a:rPr lang="tr-TR" sz="4000" b="1" dirty="0">
                <a:solidFill>
                  <a:schemeClr val="bg1"/>
                </a:solidFill>
                <a:latin typeface="Cavolini" panose="020B0502040204020203" pitchFamily="66" charset="0"/>
                <a:cs typeface="Cavolini" panose="020B0502040204020203" pitchFamily="66" charset="0"/>
              </a:rPr>
              <a:t> Zirve</a:t>
            </a:r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id="{A6717026-4A43-4F9E-8B2D-AF869AB55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472876" y="2449108"/>
            <a:ext cx="4213392" cy="354360"/>
          </a:xfrm>
          <a:prstGeom prst="rect">
            <a:avLst/>
          </a:prstGeom>
          <a:solidFill>
            <a:srgbClr val="DD4539">
              <a:alpha val="0"/>
            </a:srgbClr>
          </a:solidFill>
          <a:ln>
            <a:noFill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1" i="0" u="none" strike="noStrike" cap="none" normalizeH="0" baseline="0" dirty="0">
                <a:ln>
                  <a:noFill/>
                </a:ln>
                <a:effectLst/>
                <a:latin typeface="Abadi" panose="020B0604020202020204" pitchFamily="34" charset="0"/>
              </a:rPr>
              <a:t>NOKTA DAĞCILIK SPOR KULÜBÜ   </a:t>
            </a:r>
            <a:endParaRPr kumimoji="0" lang="tr-TR" altLang="tr-TR" sz="1600" b="0" i="0" u="none" strike="noStrike" cap="none" normalizeH="0" baseline="0" dirty="0">
              <a:ln>
                <a:noFill/>
              </a:ln>
              <a:effectLst/>
              <a:latin typeface="Abadi" panose="020B0604020202020204" pitchFamily="34" charset="0"/>
            </a:endParaRPr>
          </a:p>
        </p:txBody>
      </p:sp>
      <p:pic>
        <p:nvPicPr>
          <p:cNvPr id="22" name="Resim 21">
            <a:extLst>
              <a:ext uri="{FF2B5EF4-FFF2-40B4-BE49-F238E27FC236}">
                <a16:creationId xmlns:a16="http://schemas.microsoft.com/office/drawing/2014/main" id="{D8429D2E-8D1D-40DB-B577-DC541DCD0D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4331" y1="79798" x2="92913" y2="76263"/>
                        <a14:foregroundMark x1="48819" y1="58586" x2="48819" y2="58586"/>
                        <a14:foregroundMark x1="45276" y1="28788" x2="45276" y2="28788"/>
                        <a14:foregroundMark x1="59843" y1="26263" x2="57874" y2="22727"/>
                        <a14:foregroundMark x1="54724" y1="14141" x2="49213" y2="8586"/>
                        <a14:foregroundMark x1="53150" y1="20202" x2="51969" y2="40404"/>
                        <a14:foregroundMark x1="58661" y1="21212" x2="88976" y2="56061"/>
                        <a14:foregroundMark x1="34646" y1="45960" x2="53150" y2="27273"/>
                        <a14:foregroundMark x1="56693" y1="41414" x2="50000" y2="287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4958918" y="10282832"/>
            <a:ext cx="1437010" cy="1034565"/>
          </a:xfrm>
          <a:prstGeom prst="rect">
            <a:avLst/>
          </a:prstGeom>
        </p:spPr>
      </p:pic>
      <p:pic>
        <p:nvPicPr>
          <p:cNvPr id="23" name="Resim 22">
            <a:extLst>
              <a:ext uri="{FF2B5EF4-FFF2-40B4-BE49-F238E27FC236}">
                <a16:creationId xmlns:a16="http://schemas.microsoft.com/office/drawing/2014/main" id="{8A7D0F1A-6151-4F9D-A279-09FF4EB1AF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50" y="10282832"/>
            <a:ext cx="1148050" cy="1146245"/>
          </a:xfrm>
          <a:prstGeom prst="rect">
            <a:avLst/>
          </a:prstGeom>
        </p:spPr>
      </p:pic>
      <p:sp>
        <p:nvSpPr>
          <p:cNvPr id="19" name="Text Box 5">
            <a:extLst>
              <a:ext uri="{FF2B5EF4-FFF2-40B4-BE49-F238E27FC236}">
                <a16:creationId xmlns:a16="http://schemas.microsoft.com/office/drawing/2014/main" id="{085B9EBD-A5A5-49C3-A0ED-09E94DD8F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92" y="11569426"/>
            <a:ext cx="7075488" cy="618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9646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tr-TR" altLang="tr-TR" sz="2000" b="1" i="0" u="none" strike="noStrike" cap="none" spc="600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Franklin Gothic Heavy" panose="020B0903020102020204" pitchFamily="34" charset="0"/>
              </a:rPr>
              <a:t>SÜRDÜRÜLEBİLİR DAĞCILIK </a:t>
            </a:r>
            <a:endParaRPr kumimoji="0" lang="tr-TR" altLang="tr-TR" sz="2000" b="1" i="0" u="none" strike="noStrike" cap="none" spc="600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BB41C8E7-DD6E-44F4-B804-3045160B792D}"/>
              </a:ext>
            </a:extLst>
          </p:cNvPr>
          <p:cNvSpPr txBox="1"/>
          <p:nvPr/>
        </p:nvSpPr>
        <p:spPr>
          <a:xfrm>
            <a:off x="-7080362" y="10870270"/>
            <a:ext cx="5537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dirty="0"/>
              <a:t>11 Aralık Dünya dağ günü kutlamaları çerçevesinde</a:t>
            </a:r>
          </a:p>
        </p:txBody>
      </p:sp>
      <p:pic>
        <p:nvPicPr>
          <p:cNvPr id="1028" name="Picture 4" descr="Kurumsal Logolar">
            <a:extLst>
              <a:ext uri="{FF2B5EF4-FFF2-40B4-BE49-F238E27FC236}">
                <a16:creationId xmlns:a16="http://schemas.microsoft.com/office/drawing/2014/main" id="{16DA1461-1AB8-4092-A3A6-9739E43819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488" y="10337235"/>
            <a:ext cx="2073579" cy="1066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Metin kutusu 23">
            <a:extLst>
              <a:ext uri="{FF2B5EF4-FFF2-40B4-BE49-F238E27FC236}">
                <a16:creationId xmlns:a16="http://schemas.microsoft.com/office/drawing/2014/main" id="{31A36B97-1E96-4CD9-95D1-D868CD726411}"/>
              </a:ext>
            </a:extLst>
          </p:cNvPr>
          <p:cNvSpPr txBox="1"/>
          <p:nvPr/>
        </p:nvSpPr>
        <p:spPr>
          <a:xfrm>
            <a:off x="-23329" y="751900"/>
            <a:ext cx="232409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chemeClr val="bg1"/>
                </a:solidFill>
              </a:rPr>
              <a:t>Türkiye’de </a:t>
            </a:r>
          </a:p>
          <a:p>
            <a:pPr algn="ctr"/>
            <a:r>
              <a:rPr lang="tr-TR" sz="2400" b="1" dirty="0">
                <a:solidFill>
                  <a:schemeClr val="bg1"/>
                </a:solidFill>
              </a:rPr>
              <a:t>Bir İlk</a:t>
            </a:r>
          </a:p>
        </p:txBody>
      </p:sp>
      <p:sp>
        <p:nvSpPr>
          <p:cNvPr id="28" name="Metin kutusu 27">
            <a:extLst>
              <a:ext uri="{FF2B5EF4-FFF2-40B4-BE49-F238E27FC236}">
                <a16:creationId xmlns:a16="http://schemas.microsoft.com/office/drawing/2014/main" id="{D4091DCB-32A8-4DE1-BA96-CB4F2CE21E1A}"/>
              </a:ext>
            </a:extLst>
          </p:cNvPr>
          <p:cNvSpPr txBox="1"/>
          <p:nvPr/>
        </p:nvSpPr>
        <p:spPr>
          <a:xfrm>
            <a:off x="56274" y="0"/>
            <a:ext cx="676107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endParaRPr lang="tr-TR" sz="2000" b="1" dirty="0">
              <a:solidFill>
                <a:schemeClr val="bg1"/>
              </a:solidFill>
            </a:endParaRPr>
          </a:p>
          <a:p>
            <a:pPr algn="r"/>
            <a:r>
              <a:rPr lang="tr-TR" sz="2200" b="1" dirty="0">
                <a:solidFill>
                  <a:schemeClr val="bg1"/>
                </a:solidFill>
              </a:rPr>
              <a:t>Bursa Büyükşehir Belediyesi Desteği ve</a:t>
            </a:r>
          </a:p>
          <a:p>
            <a:pPr algn="r"/>
            <a:r>
              <a:rPr lang="tr-TR" sz="2200" b="1" dirty="0">
                <a:solidFill>
                  <a:schemeClr val="bg1"/>
                </a:solidFill>
              </a:rPr>
              <a:t>Türkiye Dağcılık Federasyonu Katkılarıyla</a:t>
            </a:r>
          </a:p>
          <a:p>
            <a:pPr algn="r"/>
            <a:endParaRPr lang="tr-TR" sz="2200" b="1" dirty="0">
              <a:solidFill>
                <a:schemeClr val="bg1"/>
              </a:solidFill>
            </a:endParaRPr>
          </a:p>
          <a:p>
            <a:pPr algn="r"/>
            <a:r>
              <a:rPr lang="tr-TR" sz="2400" b="1" dirty="0">
                <a:solidFill>
                  <a:schemeClr val="bg1"/>
                </a:solidFill>
              </a:rPr>
              <a:t>11 Aralık Dünya Dağ Günü Kapsamında</a:t>
            </a:r>
          </a:p>
          <a:p>
            <a:pPr algn="r"/>
            <a:endParaRPr lang="tr-TR" sz="2200" b="1" dirty="0">
              <a:solidFill>
                <a:schemeClr val="bg1"/>
              </a:solidFill>
            </a:endParaRPr>
          </a:p>
        </p:txBody>
      </p:sp>
      <p:sp>
        <p:nvSpPr>
          <p:cNvPr id="32" name="Metin kutusu 31">
            <a:extLst>
              <a:ext uri="{FF2B5EF4-FFF2-40B4-BE49-F238E27FC236}">
                <a16:creationId xmlns:a16="http://schemas.microsoft.com/office/drawing/2014/main" id="{FEC0151D-B81A-49AE-9921-49707EB7D209}"/>
              </a:ext>
            </a:extLst>
          </p:cNvPr>
          <p:cNvSpPr txBox="1"/>
          <p:nvPr/>
        </p:nvSpPr>
        <p:spPr>
          <a:xfrm>
            <a:off x="3754103" y="6639669"/>
            <a:ext cx="30632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tr-TR" sz="2400" b="1" dirty="0">
                <a:solidFill>
                  <a:schemeClr val="bg1"/>
                </a:solidFill>
              </a:rPr>
              <a:t>Ödüllü Dağ Fotoğrafları Sergisi</a:t>
            </a:r>
          </a:p>
        </p:txBody>
      </p:sp>
      <p:sp>
        <p:nvSpPr>
          <p:cNvPr id="33" name="Metin kutusu 32">
            <a:extLst>
              <a:ext uri="{FF2B5EF4-FFF2-40B4-BE49-F238E27FC236}">
                <a16:creationId xmlns:a16="http://schemas.microsoft.com/office/drawing/2014/main" id="{8D6F413A-7837-455C-A169-1F909D40E235}"/>
              </a:ext>
            </a:extLst>
          </p:cNvPr>
          <p:cNvSpPr txBox="1"/>
          <p:nvPr/>
        </p:nvSpPr>
        <p:spPr>
          <a:xfrm>
            <a:off x="3078301" y="5312902"/>
            <a:ext cx="360310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tr-TR" sz="2400" b="1" dirty="0">
                <a:solidFill>
                  <a:schemeClr val="bg1"/>
                </a:solidFill>
              </a:rPr>
              <a:t>Emin Ali </a:t>
            </a:r>
            <a:r>
              <a:rPr lang="tr-TR" sz="2400" b="1" dirty="0" err="1">
                <a:solidFill>
                  <a:schemeClr val="bg1"/>
                </a:solidFill>
              </a:rPr>
              <a:t>Kalcıoğlu</a:t>
            </a:r>
            <a:r>
              <a:rPr lang="tr-TR" sz="2400" b="1" dirty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tr-TR" sz="2400" b="1" dirty="0">
                <a:solidFill>
                  <a:schemeClr val="bg1"/>
                </a:solidFill>
              </a:rPr>
              <a:t> ‘’Dağlar Sevdamsın </a:t>
            </a:r>
            <a:r>
              <a:rPr lang="tr-TR" sz="2400" b="1" dirty="0" err="1">
                <a:solidFill>
                  <a:schemeClr val="bg1"/>
                </a:solidFill>
              </a:rPr>
              <a:t>Nego</a:t>
            </a:r>
            <a:r>
              <a:rPr lang="tr-TR" sz="2400" b="1" dirty="0">
                <a:solidFill>
                  <a:schemeClr val="bg1"/>
                </a:solidFill>
              </a:rPr>
              <a:t>’’ </a:t>
            </a:r>
          </a:p>
          <a:p>
            <a:pPr algn="r"/>
            <a:r>
              <a:rPr lang="tr-TR" sz="2400" b="1" dirty="0">
                <a:solidFill>
                  <a:schemeClr val="bg1"/>
                </a:solidFill>
              </a:rPr>
              <a:t>Kitabı İmza Günü </a:t>
            </a:r>
          </a:p>
        </p:txBody>
      </p:sp>
      <p:sp>
        <p:nvSpPr>
          <p:cNvPr id="34" name="Metin kutusu 33">
            <a:extLst>
              <a:ext uri="{FF2B5EF4-FFF2-40B4-BE49-F238E27FC236}">
                <a16:creationId xmlns:a16="http://schemas.microsoft.com/office/drawing/2014/main" id="{C11ACE6B-85A9-4728-A03C-50F8159CD597}"/>
              </a:ext>
            </a:extLst>
          </p:cNvPr>
          <p:cNvSpPr txBox="1"/>
          <p:nvPr/>
        </p:nvSpPr>
        <p:spPr>
          <a:xfrm>
            <a:off x="2811289" y="9015893"/>
            <a:ext cx="382804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tr-TR" sz="2200" b="1" dirty="0">
                <a:solidFill>
                  <a:schemeClr val="bg1"/>
                </a:solidFill>
              </a:rPr>
              <a:t>‘’Sürdürülebilir  Sıfır Atık  </a:t>
            </a:r>
          </a:p>
          <a:p>
            <a:pPr algn="r"/>
            <a:r>
              <a:rPr lang="tr-TR" sz="2200" b="1" dirty="0">
                <a:solidFill>
                  <a:schemeClr val="bg1"/>
                </a:solidFill>
              </a:rPr>
              <a:t>Doğada Yaşam’’ </a:t>
            </a:r>
          </a:p>
          <a:p>
            <a:pPr algn="r"/>
            <a:r>
              <a:rPr lang="tr-TR" sz="2200" b="1" dirty="0">
                <a:solidFill>
                  <a:schemeClr val="bg1"/>
                </a:solidFill>
              </a:rPr>
              <a:t>Üzerine Söyleşi</a:t>
            </a:r>
          </a:p>
        </p:txBody>
      </p:sp>
      <p:sp>
        <p:nvSpPr>
          <p:cNvPr id="35" name="Metin kutusu 34">
            <a:extLst>
              <a:ext uri="{FF2B5EF4-FFF2-40B4-BE49-F238E27FC236}">
                <a16:creationId xmlns:a16="http://schemas.microsoft.com/office/drawing/2014/main" id="{FF6C2FC6-160A-439E-883D-E0184617C488}"/>
              </a:ext>
            </a:extLst>
          </p:cNvPr>
          <p:cNvSpPr txBox="1"/>
          <p:nvPr/>
        </p:nvSpPr>
        <p:spPr>
          <a:xfrm rot="10800000" flipV="1">
            <a:off x="2900293" y="7659949"/>
            <a:ext cx="378111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tr-TR" sz="2400" b="1" dirty="0">
                <a:solidFill>
                  <a:schemeClr val="bg1"/>
                </a:solidFill>
              </a:rPr>
              <a:t>‘’Sıfır Atık Yaşam ve </a:t>
            </a:r>
          </a:p>
          <a:p>
            <a:pPr algn="r"/>
            <a:r>
              <a:rPr lang="tr-TR" sz="2400" b="1" dirty="0">
                <a:solidFill>
                  <a:schemeClr val="bg1"/>
                </a:solidFill>
              </a:rPr>
              <a:t>Sıfır Atık Zirve’’ ile</a:t>
            </a:r>
          </a:p>
          <a:p>
            <a:pPr algn="r"/>
            <a:r>
              <a:rPr lang="tr-TR" sz="2400" b="1" dirty="0">
                <a:solidFill>
                  <a:schemeClr val="bg1"/>
                </a:solidFill>
              </a:rPr>
              <a:t> İlgili Bilgilendirme</a:t>
            </a:r>
          </a:p>
        </p:txBody>
      </p:sp>
      <p:sp>
        <p:nvSpPr>
          <p:cNvPr id="37" name="Metin kutusu 36">
            <a:extLst>
              <a:ext uri="{FF2B5EF4-FFF2-40B4-BE49-F238E27FC236}">
                <a16:creationId xmlns:a16="http://schemas.microsoft.com/office/drawing/2014/main" id="{BDBD677E-3247-48EC-8C07-E78B6EE84747}"/>
              </a:ext>
            </a:extLst>
          </p:cNvPr>
          <p:cNvSpPr txBox="1"/>
          <p:nvPr/>
        </p:nvSpPr>
        <p:spPr>
          <a:xfrm>
            <a:off x="56274" y="4121413"/>
            <a:ext cx="682344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000" b="1" dirty="0">
                <a:solidFill>
                  <a:schemeClr val="bg1"/>
                </a:solidFill>
              </a:rPr>
              <a:t>Federasyon Başkanımız </a:t>
            </a:r>
            <a:r>
              <a:rPr lang="tr-TR" sz="2000" b="1" dirty="0" err="1">
                <a:solidFill>
                  <a:schemeClr val="bg1"/>
                </a:solidFill>
              </a:rPr>
              <a:t>Prof.Dr</a:t>
            </a:r>
            <a:r>
              <a:rPr lang="tr-TR" sz="2000" b="1" dirty="0">
                <a:solidFill>
                  <a:schemeClr val="bg1"/>
                </a:solidFill>
              </a:rPr>
              <a:t>. Ersan Başar’ın Katılımları ile:</a:t>
            </a:r>
          </a:p>
        </p:txBody>
      </p:sp>
      <p:sp>
        <p:nvSpPr>
          <p:cNvPr id="38" name="Patlama: 8 Nokta 37">
            <a:extLst>
              <a:ext uri="{FF2B5EF4-FFF2-40B4-BE49-F238E27FC236}">
                <a16:creationId xmlns:a16="http://schemas.microsoft.com/office/drawing/2014/main" id="{2C08ED64-889A-4E24-8826-A887A5528A90}"/>
              </a:ext>
            </a:extLst>
          </p:cNvPr>
          <p:cNvSpPr/>
          <p:nvPr/>
        </p:nvSpPr>
        <p:spPr>
          <a:xfrm>
            <a:off x="34557" y="28302"/>
            <a:ext cx="2017763" cy="2297328"/>
          </a:xfrm>
          <a:prstGeom prst="irregularSeal1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58DB020E-AFE5-4A81-B91A-F8963594AD9C}"/>
              </a:ext>
            </a:extLst>
          </p:cNvPr>
          <p:cNvSpPr txBox="1"/>
          <p:nvPr/>
        </p:nvSpPr>
        <p:spPr>
          <a:xfrm>
            <a:off x="472350" y="803687"/>
            <a:ext cx="13074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</a:rPr>
              <a:t>Türkiye’de </a:t>
            </a:r>
          </a:p>
          <a:p>
            <a:pPr algn="ctr"/>
            <a:r>
              <a:rPr lang="tr-TR" b="1" dirty="0">
                <a:solidFill>
                  <a:schemeClr val="bg1"/>
                </a:solidFill>
              </a:rPr>
              <a:t>Bir İlk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F8BB1F8-8372-4B4F-984B-70FE291497E6}"/>
              </a:ext>
            </a:extLst>
          </p:cNvPr>
          <p:cNvSpPr/>
          <p:nvPr/>
        </p:nvSpPr>
        <p:spPr>
          <a:xfrm>
            <a:off x="-837583" y="5160850"/>
            <a:ext cx="4542904" cy="4751265"/>
          </a:xfrm>
          <a:prstGeom prst="ellipse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2" name="Yıldız: 7 Nokta 41">
            <a:extLst>
              <a:ext uri="{FF2B5EF4-FFF2-40B4-BE49-F238E27FC236}">
                <a16:creationId xmlns:a16="http://schemas.microsoft.com/office/drawing/2014/main" id="{D45FD8F3-70DC-46F9-AE68-DE09FC580B17}"/>
              </a:ext>
            </a:extLst>
          </p:cNvPr>
          <p:cNvSpPr/>
          <p:nvPr/>
        </p:nvSpPr>
        <p:spPr>
          <a:xfrm>
            <a:off x="5120640" y="2855561"/>
            <a:ext cx="1416829" cy="1286594"/>
          </a:xfrm>
          <a:prstGeom prst="star7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5" name="Metin kutusu 44">
            <a:extLst>
              <a:ext uri="{FF2B5EF4-FFF2-40B4-BE49-F238E27FC236}">
                <a16:creationId xmlns:a16="http://schemas.microsoft.com/office/drawing/2014/main" id="{60DACE6C-E760-41DB-8A27-22659DAFAA7F}"/>
              </a:ext>
            </a:extLst>
          </p:cNvPr>
          <p:cNvSpPr txBox="1"/>
          <p:nvPr/>
        </p:nvSpPr>
        <p:spPr>
          <a:xfrm>
            <a:off x="5394178" y="3115919"/>
            <a:ext cx="87627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700" b="1" dirty="0">
                <a:solidFill>
                  <a:schemeClr val="bg1"/>
                </a:solidFill>
              </a:rPr>
              <a:t>11-12 Aralık 2021</a:t>
            </a:r>
          </a:p>
        </p:txBody>
      </p:sp>
      <p:sp>
        <p:nvSpPr>
          <p:cNvPr id="25" name="Metin kutusu 24">
            <a:extLst>
              <a:ext uri="{FF2B5EF4-FFF2-40B4-BE49-F238E27FC236}">
                <a16:creationId xmlns:a16="http://schemas.microsoft.com/office/drawing/2014/main" id="{93927C6E-1302-4D2E-940C-589656B5A023}"/>
              </a:ext>
            </a:extLst>
          </p:cNvPr>
          <p:cNvSpPr txBox="1"/>
          <p:nvPr/>
        </p:nvSpPr>
        <p:spPr>
          <a:xfrm>
            <a:off x="1620400" y="4730633"/>
            <a:ext cx="5061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400" b="1" dirty="0">
                <a:solidFill>
                  <a:schemeClr val="bg1"/>
                </a:solidFill>
              </a:rPr>
              <a:t>Uludağ Büyük Zirve Tırmanışı</a:t>
            </a:r>
          </a:p>
        </p:txBody>
      </p:sp>
    </p:spTree>
    <p:extLst>
      <p:ext uri="{BB962C8B-B14F-4D97-AF65-F5344CB8AC3E}">
        <p14:creationId xmlns:p14="http://schemas.microsoft.com/office/powerpoint/2010/main" val="3229626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1142</TotalTime>
  <Words>95</Words>
  <Application>Microsoft Office PowerPoint</Application>
  <PresentationFormat>Geniş ekran</PresentationFormat>
  <Paragraphs>26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8" baseType="lpstr">
      <vt:lpstr>Abadi</vt:lpstr>
      <vt:lpstr>Arial</vt:lpstr>
      <vt:lpstr>Calibri</vt:lpstr>
      <vt:lpstr>Calibri Light</vt:lpstr>
      <vt:lpstr>Cavolini</vt:lpstr>
      <vt:lpstr>Franklin Gothic Heavy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Ozden Gulen</dc:creator>
  <cp:lastModifiedBy>Ozden Gulen</cp:lastModifiedBy>
  <cp:revision>16</cp:revision>
  <dcterms:created xsi:type="dcterms:W3CDTF">2021-11-18T14:17:26Z</dcterms:created>
  <dcterms:modified xsi:type="dcterms:W3CDTF">2021-11-19T10:48:40Z</dcterms:modified>
</cp:coreProperties>
</file>